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0818-1261-4129-B204-81FAF2F04480}" type="datetimeFigureOut">
              <a:rPr lang="es-PE" smtClean="0"/>
              <a:t>21/08/2015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168-CAFF-449C-8B76-54BA64E3BE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3053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0818-1261-4129-B204-81FAF2F04480}" type="datetimeFigureOut">
              <a:rPr lang="es-PE" smtClean="0"/>
              <a:t>21/08/2015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168-CAFF-449C-8B76-54BA64E3BE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7470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0818-1261-4129-B204-81FAF2F04480}" type="datetimeFigureOut">
              <a:rPr lang="es-PE" smtClean="0"/>
              <a:t>21/08/2015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168-CAFF-449C-8B76-54BA64E3BE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1548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0818-1261-4129-B204-81FAF2F04480}" type="datetimeFigureOut">
              <a:rPr lang="es-PE" smtClean="0"/>
              <a:t>21/08/2015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168-CAFF-449C-8B76-54BA64E3BE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1943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0818-1261-4129-B204-81FAF2F04480}" type="datetimeFigureOut">
              <a:rPr lang="es-PE" smtClean="0"/>
              <a:t>21/08/2015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168-CAFF-449C-8B76-54BA64E3BE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0488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0818-1261-4129-B204-81FAF2F04480}" type="datetimeFigureOut">
              <a:rPr lang="es-PE" smtClean="0"/>
              <a:t>21/08/2015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168-CAFF-449C-8B76-54BA64E3BE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3720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0818-1261-4129-B204-81FAF2F04480}" type="datetimeFigureOut">
              <a:rPr lang="es-PE" smtClean="0"/>
              <a:t>21/08/2015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168-CAFF-449C-8B76-54BA64E3BE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462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0818-1261-4129-B204-81FAF2F04480}" type="datetimeFigureOut">
              <a:rPr lang="es-PE" smtClean="0"/>
              <a:t>21/08/2015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168-CAFF-449C-8B76-54BA64E3BE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6415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0818-1261-4129-B204-81FAF2F04480}" type="datetimeFigureOut">
              <a:rPr lang="es-PE" smtClean="0"/>
              <a:t>21/08/2015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168-CAFF-449C-8B76-54BA64E3BE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9075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0818-1261-4129-B204-81FAF2F04480}" type="datetimeFigureOut">
              <a:rPr lang="es-PE" smtClean="0"/>
              <a:t>21/08/2015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168-CAFF-449C-8B76-54BA64E3BE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7222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0818-1261-4129-B204-81FAF2F04480}" type="datetimeFigureOut">
              <a:rPr lang="es-PE" smtClean="0"/>
              <a:t>21/08/2015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168-CAFF-449C-8B76-54BA64E3BE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334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00818-1261-4129-B204-81FAF2F04480}" type="datetimeFigureOut">
              <a:rPr lang="es-PE" smtClean="0"/>
              <a:t>21/08/2015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40168-CAFF-449C-8B76-54BA64E3BE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77320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21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Rojas Ynga</dc:creator>
  <cp:lastModifiedBy>Jorge Rojas Ynga</cp:lastModifiedBy>
  <cp:revision>1</cp:revision>
  <dcterms:created xsi:type="dcterms:W3CDTF">2015-08-21T15:49:10Z</dcterms:created>
  <dcterms:modified xsi:type="dcterms:W3CDTF">2015-08-21T15:49:20Z</dcterms:modified>
</cp:coreProperties>
</file>