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3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0" y="7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30530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67470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15482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194377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04880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237205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4628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26415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89075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72225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334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00818-1261-4129-B204-81FAF2F04480}" type="datetimeFigureOut">
              <a:rPr lang="es-PE" smtClean="0"/>
              <a:t>21/08/2015</a:t>
            </a:fld>
            <a:endParaRPr lang="es-PE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40168-CAFF-449C-8B76-54BA64E3BE63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7320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42138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Rojas Ynga</dc:creator>
  <cp:lastModifiedBy>Jorge Rojas Ynga</cp:lastModifiedBy>
  <cp:revision>1</cp:revision>
  <dcterms:created xsi:type="dcterms:W3CDTF">2015-08-21T15:49:10Z</dcterms:created>
  <dcterms:modified xsi:type="dcterms:W3CDTF">2015-08-21T15:49:20Z</dcterms:modified>
</cp:coreProperties>
</file>