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5872-1FF9-4D98-A269-C75E84A54934}" type="datetimeFigureOut">
              <a:rPr lang="es-PE" smtClean="0"/>
              <a:t>16/02/2018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C192-22ED-4F45-802A-EC2CF2110E7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8000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5872-1FF9-4D98-A269-C75E84A54934}" type="datetimeFigureOut">
              <a:rPr lang="es-PE" smtClean="0"/>
              <a:t>16/02/2018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C192-22ED-4F45-802A-EC2CF2110E7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55870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5872-1FF9-4D98-A269-C75E84A54934}" type="datetimeFigureOut">
              <a:rPr lang="es-PE" smtClean="0"/>
              <a:t>16/02/2018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C192-22ED-4F45-802A-EC2CF2110E7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95065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5872-1FF9-4D98-A269-C75E84A54934}" type="datetimeFigureOut">
              <a:rPr lang="es-PE" smtClean="0"/>
              <a:t>16/02/2018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C192-22ED-4F45-802A-EC2CF2110E7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1619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5872-1FF9-4D98-A269-C75E84A54934}" type="datetimeFigureOut">
              <a:rPr lang="es-PE" smtClean="0"/>
              <a:t>16/02/2018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C192-22ED-4F45-802A-EC2CF2110E7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24508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5872-1FF9-4D98-A269-C75E84A54934}" type="datetimeFigureOut">
              <a:rPr lang="es-PE" smtClean="0"/>
              <a:t>16/02/2018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C192-22ED-4F45-802A-EC2CF2110E7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0128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5872-1FF9-4D98-A269-C75E84A54934}" type="datetimeFigureOut">
              <a:rPr lang="es-PE" smtClean="0"/>
              <a:t>16/02/2018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C192-22ED-4F45-802A-EC2CF2110E7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36751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5872-1FF9-4D98-A269-C75E84A54934}" type="datetimeFigureOut">
              <a:rPr lang="es-PE" smtClean="0"/>
              <a:t>16/02/2018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C192-22ED-4F45-802A-EC2CF2110E7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626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5872-1FF9-4D98-A269-C75E84A54934}" type="datetimeFigureOut">
              <a:rPr lang="es-PE" smtClean="0"/>
              <a:t>16/02/2018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C192-22ED-4F45-802A-EC2CF2110E7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5133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5872-1FF9-4D98-A269-C75E84A54934}" type="datetimeFigureOut">
              <a:rPr lang="es-PE" smtClean="0"/>
              <a:t>16/02/2018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C192-22ED-4F45-802A-EC2CF2110E7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53493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5872-1FF9-4D98-A269-C75E84A54934}" type="datetimeFigureOut">
              <a:rPr lang="es-PE" smtClean="0"/>
              <a:t>16/02/2018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C192-22ED-4F45-802A-EC2CF2110E7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1305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35872-1FF9-4D98-A269-C75E84A54934}" type="datetimeFigureOut">
              <a:rPr lang="es-PE" smtClean="0"/>
              <a:t>16/02/2018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FC192-22ED-4F45-802A-EC2CF2110E7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7944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37458" y="0"/>
            <a:ext cx="11723914" cy="639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PE" sz="2800" b="1" u="sng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Requisitos hasta el 31 de marzo 2018</a:t>
            </a:r>
            <a:endParaRPr lang="es-PE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PE" sz="1400" b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1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EXAMEN DE NORMAS: </a:t>
            </a:r>
            <a:endParaRPr lang="es-PE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TENER MULTAS ELECTORALES O PAPELETAS PENDIENTES DE PAGO EN EL SISTEMA NACIONAL DE SANCIONES.</a:t>
            </a:r>
            <a:endParaRPr lang="es-PE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PE" sz="14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Examen médico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PE" sz="14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Examen de normas – Banco de la nación código 9426 S/17.50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1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EXAMEN DE MANEJO:</a:t>
            </a:r>
            <a:endParaRPr lang="es-PE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TENER MULTAS ELECTORALES O PAPELETAS PENDIENTES DE PAGO EN EL SISTEMA NACIONAL DE SANCIONES.</a:t>
            </a:r>
            <a:endParaRPr lang="es-PE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PE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Examen médico</a:t>
            </a:r>
            <a:endParaRPr lang="es-PE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PE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Examen de normas aprobado</a:t>
            </a:r>
            <a:endParaRPr lang="es-PE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PE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Examen de manejo – Banco de la nación código 9450 S/29.50</a:t>
            </a:r>
            <a:endParaRPr lang="es-PE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1400" b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EXPEDICION </a:t>
            </a:r>
            <a:r>
              <a:rPr lang="es-PE" sz="1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 </a:t>
            </a:r>
            <a:endParaRPr lang="es-PE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TENER MULTAS ELECTORALES O PAPELETAS PENDIENTES DE PAGO EN EL SISTEMA NACIONAL DE SANCIONES.</a:t>
            </a:r>
            <a:endParaRPr lang="es-PE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PE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Examen médico.</a:t>
            </a:r>
            <a:endParaRPr lang="es-PE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PE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Examen de normas – Banco de la nación código 9426 S/17.50</a:t>
            </a:r>
            <a:endParaRPr lang="es-PE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PE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Examen de manejo – Banco de la nación código 9450 S/29.50</a:t>
            </a:r>
            <a:endParaRPr lang="es-PE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PE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Expedición de licencia de conducir – Banco de la nación código 9421 S/29.50</a:t>
            </a:r>
            <a:endParaRPr lang="es-PE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1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REVALIDACION AI</a:t>
            </a:r>
            <a:endParaRPr lang="es-PE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TENER MULTAS ELECTORALES O PAPELETAS PENDIENTES DE PAGO EN EL SISTEMA NACIONAL DE SANCIONES.</a:t>
            </a:r>
            <a:endParaRPr lang="es-PE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E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PE" sz="14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EXAMEN MÉDICO</a:t>
            </a:r>
            <a:endParaRPr lang="es-PE" sz="14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lvl="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PE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Expedición de licencia de conducir – Banco de la nación código 9421 S/29.50</a:t>
            </a:r>
            <a:endParaRPr lang="es-PE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Resultado de imagen para escudo del gobierno regional del calla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458" y="0"/>
            <a:ext cx="1106096" cy="86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69994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27</Words>
  <Application>Microsoft Office PowerPoint</Application>
  <PresentationFormat>Panorámica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Ingrid</dc:creator>
  <cp:lastModifiedBy>Ingrid</cp:lastModifiedBy>
  <cp:revision>3</cp:revision>
  <dcterms:created xsi:type="dcterms:W3CDTF">2018-02-16T16:34:37Z</dcterms:created>
  <dcterms:modified xsi:type="dcterms:W3CDTF">2018-02-16T17:05:33Z</dcterms:modified>
</cp:coreProperties>
</file>