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9263" cy="99298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57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75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043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99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51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76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996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424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83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20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1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6EE7-43DC-4106-98BB-67D4A66D318C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F776-51A4-4571-872E-1C0DBACB8B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58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8070" y="406539"/>
            <a:ext cx="1512168" cy="286566"/>
          </a:xfrm>
        </p:spPr>
        <p:txBody>
          <a:bodyPr>
            <a:normAutofit fontScale="92500" lnSpcReduction="10000"/>
          </a:bodyPr>
          <a:lstStyle/>
          <a:p>
            <a:r>
              <a:rPr lang="es-PE" sz="800" b="1" dirty="0" smtClean="0">
                <a:solidFill>
                  <a:schemeClr val="accent3">
                    <a:lumMod val="75000"/>
                  </a:schemeClr>
                </a:solidFill>
              </a:rPr>
              <a:t>GERENCIA REGIONAL DE DESARROLLO SOCIAL</a:t>
            </a:r>
            <a:endParaRPr lang="es-PE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4 Imagen" descr="logo reg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70" y="-19032"/>
            <a:ext cx="1116218" cy="42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 rotWithShape="1">
          <a:blip r:embed="rId3"/>
          <a:srcRect l="15333" t="27540" r="36916" b="23504"/>
          <a:stretch/>
        </p:blipFill>
        <p:spPr bwMode="auto">
          <a:xfrm>
            <a:off x="0" y="-10297"/>
            <a:ext cx="6012160" cy="397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4"/>
          <a:srcRect l="17162" t="11480" r="35938" b="6344"/>
          <a:stretch/>
        </p:blipFill>
        <p:spPr bwMode="auto">
          <a:xfrm>
            <a:off x="6606179" y="5229200"/>
            <a:ext cx="1792941" cy="151216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010195" y="1124744"/>
            <a:ext cx="2844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</a:rPr>
              <a:t>Te invitamos a participar 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en las elecciones 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para el nuevo 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Consejo Consultivo 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de Niñas, Niños y Adolescentes- CCONNA,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</a:rPr>
              <a:t>Inscríbete ya! 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 rot="20978016">
            <a:off x="6305575" y="3153773"/>
            <a:ext cx="2627113" cy="92333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Inscripciones </a:t>
            </a:r>
          </a:p>
          <a:p>
            <a:pPr algn="ctr"/>
            <a:r>
              <a:rPr lang="es-PE" b="1" dirty="0" smtClean="0"/>
              <a:t>del 12 al 23 de setiembre </a:t>
            </a:r>
          </a:p>
          <a:p>
            <a:pPr algn="ctr"/>
            <a:r>
              <a:rPr lang="es-PE" b="1" dirty="0" smtClean="0"/>
              <a:t>en todas las DEMUNAS</a:t>
            </a:r>
            <a:endParaRPr lang="es-PE" b="1" dirty="0"/>
          </a:p>
        </p:txBody>
      </p:sp>
      <p:sp>
        <p:nvSpPr>
          <p:cNvPr id="14" name="13 Rectángulo"/>
          <p:cNvSpPr/>
          <p:nvPr/>
        </p:nvSpPr>
        <p:spPr>
          <a:xfrm>
            <a:off x="114348" y="4077072"/>
            <a:ext cx="88799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Informes e Inscripciones de 8.30 am a 4.30 pm en</a:t>
            </a:r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PE" sz="1200" b="1" dirty="0" smtClean="0"/>
              <a:t>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PE" sz="1200" b="1" dirty="0" smtClean="0"/>
              <a:t>DEMUNA </a:t>
            </a:r>
            <a:r>
              <a:rPr lang="es-PE" sz="1200" b="1" dirty="0"/>
              <a:t>Carmen de la Legua </a:t>
            </a:r>
            <a:r>
              <a:rPr lang="es-PE" sz="1200" b="1" dirty="0" smtClean="0"/>
              <a:t>Reynoso, </a:t>
            </a:r>
            <a:r>
              <a:rPr lang="es-PE" sz="1200" dirty="0" smtClean="0"/>
              <a:t>Av. </a:t>
            </a:r>
            <a:r>
              <a:rPr lang="es-PE" sz="1200" dirty="0"/>
              <a:t>Manco </a:t>
            </a:r>
            <a:r>
              <a:rPr lang="es-PE" sz="1200" dirty="0" smtClean="0"/>
              <a:t>Cápac 541, teléfonos </a:t>
            </a:r>
            <a:r>
              <a:rPr lang="es-PE" sz="1200" dirty="0"/>
              <a:t>452-7727 9940-58265</a:t>
            </a:r>
            <a:endParaRPr lang="es-PE" sz="1200" b="1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PE" sz="1200" b="1" dirty="0" smtClean="0"/>
              <a:t>DEMUNA Mi Perú, </a:t>
            </a:r>
            <a:r>
              <a:rPr lang="es-PE" sz="1200" dirty="0"/>
              <a:t>Av. Ayacucho Mz. </a:t>
            </a:r>
            <a:r>
              <a:rPr lang="es-PE" sz="1200" dirty="0" smtClean="0"/>
              <a:t>G-07, </a:t>
            </a:r>
            <a:r>
              <a:rPr lang="es-PE" sz="1200" dirty="0"/>
              <a:t>Lote </a:t>
            </a:r>
            <a:r>
              <a:rPr lang="es-PE" sz="1200" dirty="0" smtClean="0"/>
              <a:t>06- </a:t>
            </a:r>
            <a:r>
              <a:rPr lang="es-PE" sz="1200" dirty="0"/>
              <a:t>Mi </a:t>
            </a:r>
            <a:r>
              <a:rPr lang="es-PE" sz="1200" dirty="0" smtClean="0"/>
              <a:t>Perú, teléfonos </a:t>
            </a:r>
            <a:r>
              <a:rPr lang="es-PE" sz="1200" dirty="0"/>
              <a:t>553-6120</a:t>
            </a:r>
            <a:endParaRPr lang="es-PE" sz="1200" b="1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PE" sz="1200" b="1" dirty="0" smtClean="0"/>
              <a:t>DEMUNA Bellavista, </a:t>
            </a:r>
            <a:r>
              <a:rPr lang="pt-BR" sz="1200" dirty="0"/>
              <a:t>Jr. Colina 601, 2do </a:t>
            </a:r>
            <a:r>
              <a:rPr lang="pt-BR" sz="1200" dirty="0" smtClean="0"/>
              <a:t>piso, </a:t>
            </a:r>
            <a:r>
              <a:rPr lang="es-PE" sz="1200" dirty="0" smtClean="0"/>
              <a:t>teléfonos: 29-1376 </a:t>
            </a:r>
            <a:r>
              <a:rPr lang="es-PE" sz="1200" dirty="0"/>
              <a:t>9464-24209</a:t>
            </a:r>
            <a:endParaRPr lang="es-PE" sz="1200" b="1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PE" sz="1200" b="1" dirty="0" smtClean="0"/>
              <a:t>DEMUNA Callao, </a:t>
            </a:r>
            <a:r>
              <a:rPr lang="es-PE" sz="1200" dirty="0"/>
              <a:t>Jr. Paz Soldán 252, costado de la fortaleza del Real </a:t>
            </a:r>
            <a:r>
              <a:rPr lang="es-PE" sz="1200" dirty="0" smtClean="0"/>
              <a:t>Felipe, </a:t>
            </a:r>
            <a:r>
              <a:rPr lang="es-PE" sz="1200" dirty="0"/>
              <a:t>teléfonos: </a:t>
            </a:r>
            <a:r>
              <a:rPr lang="es-PE" sz="1200" dirty="0" smtClean="0"/>
              <a:t>201-6411anexos 136-137 </a:t>
            </a:r>
            <a:endParaRPr lang="es-PE" sz="1200" b="1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PE" sz="1200" b="1" dirty="0" smtClean="0"/>
              <a:t>DEMUNA La Perla, </a:t>
            </a:r>
            <a:r>
              <a:rPr lang="es-PE" sz="1200" dirty="0"/>
              <a:t>Jr. </a:t>
            </a:r>
            <a:r>
              <a:rPr lang="es-PE" sz="1200" dirty="0" smtClean="0"/>
              <a:t>Túpac </a:t>
            </a:r>
            <a:r>
              <a:rPr lang="es-PE" sz="1200" dirty="0"/>
              <a:t>Amaru </a:t>
            </a:r>
            <a:r>
              <a:rPr lang="es-PE" sz="1200" dirty="0" smtClean="0"/>
              <a:t>964-968, teléfonos 773-1782 9915-70449</a:t>
            </a:r>
            <a:endParaRPr lang="es-PE" sz="1200" b="1" dirty="0" smtClean="0"/>
          </a:p>
        </p:txBody>
      </p:sp>
      <p:pic>
        <p:nvPicPr>
          <p:cNvPr id="15" name="14 Imagen"/>
          <p:cNvPicPr/>
          <p:nvPr/>
        </p:nvPicPr>
        <p:blipFill rotWithShape="1">
          <a:blip r:embed="rId5"/>
          <a:srcRect l="33136" t="36556" r="32879" b="50151"/>
          <a:stretch/>
        </p:blipFill>
        <p:spPr bwMode="auto">
          <a:xfrm>
            <a:off x="3584545" y="-12561"/>
            <a:ext cx="1905000" cy="41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5"/>
          <a:srcRect l="46390" t="82478" r="32879" b="9365"/>
          <a:stretch/>
        </p:blipFill>
        <p:spPr bwMode="auto">
          <a:xfrm>
            <a:off x="7308304" y="28498"/>
            <a:ext cx="1818487" cy="45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0561" y="5919522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Solo Informes en:</a:t>
            </a:r>
          </a:p>
          <a:p>
            <a:r>
              <a:rPr lang="es-PE" sz="1200" b="1" dirty="0" smtClean="0"/>
              <a:t>Gobierno Regional del Callao, </a:t>
            </a:r>
            <a:r>
              <a:rPr lang="es-PE" sz="1200" dirty="0" smtClean="0"/>
              <a:t>teléfonos 575-1075, 575-5533 (230) (241)</a:t>
            </a:r>
          </a:p>
          <a:p>
            <a:r>
              <a:rPr lang="es-PE" sz="1200" b="1" dirty="0" smtClean="0"/>
              <a:t>Dirección Regional de Educación-DREC, </a:t>
            </a:r>
            <a:r>
              <a:rPr lang="es-PE" sz="1200" dirty="0" smtClean="0"/>
              <a:t>teléfonos </a:t>
            </a:r>
            <a:r>
              <a:rPr lang="es-PE" sz="1200" b="1" dirty="0" smtClean="0"/>
              <a:t> </a:t>
            </a:r>
            <a:r>
              <a:rPr lang="es-PE" sz="1200" dirty="0" smtClean="0"/>
              <a:t>420-9900, 498-7409</a:t>
            </a:r>
          </a:p>
          <a:p>
            <a:r>
              <a:rPr lang="es-PE" sz="1200" b="1" dirty="0" smtClean="0"/>
              <a:t>Unidad Local de Gestión Educativa de Ventanilla-UGEL, </a:t>
            </a:r>
            <a:r>
              <a:rPr lang="es-PE" sz="1200" dirty="0" smtClean="0"/>
              <a:t>teléfono </a:t>
            </a:r>
            <a:r>
              <a:rPr lang="es-PE" sz="1200" dirty="0"/>
              <a:t>5398511</a:t>
            </a:r>
          </a:p>
        </p:txBody>
      </p:sp>
    </p:spTree>
    <p:extLst>
      <p:ext uri="{BB962C8B-B14F-4D97-AF65-F5344CB8AC3E}">
        <p14:creationId xmlns:p14="http://schemas.microsoft.com/office/powerpoint/2010/main" val="3747110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88</Words>
  <Application>Microsoft Office PowerPoint</Application>
  <PresentationFormat>Presentación en pantalla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Edith Ascencios Vara</dc:creator>
  <cp:lastModifiedBy>Susana Edith Ascencios Vara</cp:lastModifiedBy>
  <cp:revision>15</cp:revision>
  <cp:lastPrinted>2016-09-21T18:00:39Z</cp:lastPrinted>
  <dcterms:created xsi:type="dcterms:W3CDTF">2016-09-09T19:37:48Z</dcterms:created>
  <dcterms:modified xsi:type="dcterms:W3CDTF">2016-09-22T15:15:02Z</dcterms:modified>
</cp:coreProperties>
</file>