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25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556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204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139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16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911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746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684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892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999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5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8DFF0-57E6-4572-BFAE-8D7B83655A88}" type="datetimeFigureOut">
              <a:rPr lang="es-PE" smtClean="0"/>
              <a:t>22/09/2016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A322-8E66-4073-AC40-0A4ECDE8D73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48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96136" y="1556792"/>
            <a:ext cx="3024336" cy="3456384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¡Yo quiero ser un Consejero y Consejera </a:t>
            </a:r>
            <a:br>
              <a:rPr lang="es-PE" b="1" dirty="0" smtClean="0">
                <a:solidFill>
                  <a:srgbClr val="FF0000"/>
                </a:solidFill>
              </a:rPr>
            </a:br>
            <a:r>
              <a:rPr lang="es-PE" b="1" dirty="0" smtClean="0">
                <a:solidFill>
                  <a:srgbClr val="FF0000"/>
                </a:solidFill>
              </a:rPr>
              <a:t>de mi Callao!</a:t>
            </a:r>
            <a:br>
              <a:rPr lang="es-PE" b="1" dirty="0" smtClean="0">
                <a:solidFill>
                  <a:srgbClr val="FF0000"/>
                </a:solidFill>
              </a:rPr>
            </a:b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33306" t="5136" r="32709" b="9064"/>
          <a:stretch/>
        </p:blipFill>
        <p:spPr bwMode="auto">
          <a:xfrm>
            <a:off x="0" y="0"/>
            <a:ext cx="522007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24128" y="558924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 inscripciones están abiertas pueden participar desde </a:t>
            </a:r>
          </a:p>
          <a:p>
            <a:pPr algn="ctr"/>
            <a:r>
              <a:rPr lang="es-P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los 8 hasta los 16 años de edad</a:t>
            </a:r>
            <a:endParaRPr lang="es-P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3"/>
          <a:srcRect l="17162" t="11480" r="35938" b="6344"/>
          <a:stretch/>
        </p:blipFill>
        <p:spPr bwMode="auto">
          <a:xfrm>
            <a:off x="6735869" y="476672"/>
            <a:ext cx="1144869" cy="102089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1052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¡Yo quiero ser un Consejero y Consejera  de mi Callao!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¡Yo quiero ser un Consejero y Consejera  de mi Callao!</dc:title>
  <dc:creator>Susana Edith Ascencios Vara</dc:creator>
  <cp:lastModifiedBy>Susana Edith Ascencios Vara</cp:lastModifiedBy>
  <cp:revision>3</cp:revision>
  <dcterms:created xsi:type="dcterms:W3CDTF">2016-09-22T15:26:30Z</dcterms:created>
  <dcterms:modified xsi:type="dcterms:W3CDTF">2016-09-22T15:40:28Z</dcterms:modified>
</cp:coreProperties>
</file>