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774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63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26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955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115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754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1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096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363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865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481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C666-4C08-46A9-8C76-5B0CA342B749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19F0-FE33-4DFA-9BDA-E47A71DE89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519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54932" t="38067" r="1271" b="18090"/>
          <a:stretch/>
        </p:blipFill>
        <p:spPr bwMode="auto">
          <a:xfrm>
            <a:off x="24645" y="4422600"/>
            <a:ext cx="4347105" cy="243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14613" t="8762" r="23363" b="15407"/>
          <a:stretch/>
        </p:blipFill>
        <p:spPr bwMode="auto">
          <a:xfrm>
            <a:off x="4788024" y="4422601"/>
            <a:ext cx="4355977" cy="2435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/>
          <a:srcRect l="6973" t="12386" r="7143" b="7184"/>
          <a:stretch/>
        </p:blipFill>
        <p:spPr bwMode="auto">
          <a:xfrm>
            <a:off x="4788024" y="1340768"/>
            <a:ext cx="4355975" cy="2677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5"/>
          <a:srcRect l="15023" t="22476" r="35143" b="18241"/>
          <a:stretch/>
        </p:blipFill>
        <p:spPr bwMode="auto">
          <a:xfrm>
            <a:off x="0" y="1340768"/>
            <a:ext cx="4283968" cy="2677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Participación del Consejo Consultivo de Niñas, Niños y Adolescentes </a:t>
            </a:r>
            <a:br>
              <a:rPr lang="es-PE" sz="1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</a:br>
            <a:r>
              <a:rPr lang="es-PE" sz="1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 la Region Callao con autoridades regionales y nacionales</a:t>
            </a:r>
            <a:endParaRPr lang="es-PE" sz="1800" dirty="0"/>
          </a:p>
        </p:txBody>
      </p:sp>
      <p:pic>
        <p:nvPicPr>
          <p:cNvPr id="9" name="8 Imagen"/>
          <p:cNvPicPr/>
          <p:nvPr/>
        </p:nvPicPr>
        <p:blipFill rotWithShape="1">
          <a:blip r:embed="rId6"/>
          <a:srcRect l="17162" t="11480" r="35938" b="6344"/>
          <a:stretch/>
        </p:blipFill>
        <p:spPr bwMode="auto">
          <a:xfrm>
            <a:off x="0" y="285161"/>
            <a:ext cx="747235" cy="68131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1323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 Edith Ascencios Vara</dc:creator>
  <cp:lastModifiedBy>Susana Edith Ascencios Vara</cp:lastModifiedBy>
  <cp:revision>2</cp:revision>
  <dcterms:created xsi:type="dcterms:W3CDTF">2016-09-22T16:12:20Z</dcterms:created>
  <dcterms:modified xsi:type="dcterms:W3CDTF">2016-09-22T16:26:56Z</dcterms:modified>
</cp:coreProperties>
</file>