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4238-1F95-45F0-80CB-58E0FE258904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8DED-4A5C-4E0A-9392-53DB0413A9E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3065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4238-1F95-45F0-80CB-58E0FE258904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8DED-4A5C-4E0A-9392-53DB0413A9E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35435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4238-1F95-45F0-80CB-58E0FE258904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8DED-4A5C-4E0A-9392-53DB0413A9E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45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4238-1F95-45F0-80CB-58E0FE258904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8DED-4A5C-4E0A-9392-53DB0413A9E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91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4238-1F95-45F0-80CB-58E0FE258904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8DED-4A5C-4E0A-9392-53DB0413A9E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45595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4238-1F95-45F0-80CB-58E0FE258904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8DED-4A5C-4E0A-9392-53DB0413A9E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53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4238-1F95-45F0-80CB-58E0FE258904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8DED-4A5C-4E0A-9392-53DB0413A9E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044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4238-1F95-45F0-80CB-58E0FE258904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8DED-4A5C-4E0A-9392-53DB0413A9E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7529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4238-1F95-45F0-80CB-58E0FE258904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8DED-4A5C-4E0A-9392-53DB0413A9E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841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4238-1F95-45F0-80CB-58E0FE258904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8DED-4A5C-4E0A-9392-53DB0413A9E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5467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4238-1F95-45F0-80CB-58E0FE258904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8DED-4A5C-4E0A-9392-53DB0413A9E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205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04238-1F95-45F0-80CB-58E0FE258904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8DED-4A5C-4E0A-9392-53DB0413A9E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4830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5050904" cy="51125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s-PE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es-P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PE" sz="1800" dirty="0">
                <a:latin typeface="Arial" panose="020B0604020202020204" pitchFamily="34" charset="0"/>
                <a:cs typeface="Arial" panose="020B0604020202020204" pitchFamily="34" charset="0"/>
              </a:rPr>
              <a:t>A través de las Redes Sociales, las personas pueden interactuar entre sí, expresar </a:t>
            </a:r>
            <a:r>
              <a:rPr lang="es-P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sus opiniones </a:t>
            </a:r>
            <a:r>
              <a:rPr lang="es-PE" sz="1800" dirty="0">
                <a:latin typeface="Arial" panose="020B0604020202020204" pitchFamily="34" charset="0"/>
                <a:cs typeface="Arial" panose="020B0604020202020204" pitchFamily="34" charset="0"/>
              </a:rPr>
              <a:t>y dialogar abiertamente sin restricciones espacio-temporales. Debido a </a:t>
            </a:r>
            <a:r>
              <a:rPr lang="es-P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esta libertad </a:t>
            </a:r>
            <a:r>
              <a:rPr lang="es-PE" sz="1800" dirty="0">
                <a:latin typeface="Arial" panose="020B0604020202020204" pitchFamily="34" charset="0"/>
                <a:cs typeface="Arial" panose="020B0604020202020204" pitchFamily="34" charset="0"/>
              </a:rPr>
              <a:t>de acceso y expresión, Internet y dentro de ella las Redes Sociales, se </a:t>
            </a:r>
            <a:r>
              <a:rPr lang="es-P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prestan como </a:t>
            </a:r>
            <a:r>
              <a:rPr lang="es-PE" sz="1800" dirty="0">
                <a:latin typeface="Arial" panose="020B0604020202020204" pitchFamily="34" charset="0"/>
                <a:cs typeface="Arial" panose="020B0604020202020204" pitchFamily="34" charset="0"/>
              </a:rPr>
              <a:t>un espacio ideal de </a:t>
            </a:r>
            <a:r>
              <a:rPr lang="es-P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participación, </a:t>
            </a:r>
            <a:r>
              <a:rPr lang="es-PE" sz="1800" dirty="0">
                <a:latin typeface="Arial" panose="020B0604020202020204" pitchFamily="34" charset="0"/>
                <a:cs typeface="Arial" panose="020B0604020202020204" pitchFamily="34" charset="0"/>
              </a:rPr>
              <a:t>donde los </a:t>
            </a:r>
            <a:r>
              <a:rPr lang="es-P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ciudadanos y ciudadanas </a:t>
            </a:r>
            <a:r>
              <a:rPr lang="es-PE" sz="1800" dirty="0">
                <a:latin typeface="Arial" panose="020B0604020202020204" pitchFamily="34" charset="0"/>
                <a:cs typeface="Arial" panose="020B0604020202020204" pitchFamily="34" charset="0"/>
              </a:rPr>
              <a:t>pueden participar entre </a:t>
            </a:r>
            <a:r>
              <a:rPr lang="es-P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sí y </a:t>
            </a:r>
            <a:r>
              <a:rPr lang="es-PE" sz="1800" dirty="0">
                <a:latin typeface="Arial" panose="020B0604020202020204" pitchFamily="34" charset="0"/>
                <a:cs typeface="Arial" panose="020B0604020202020204" pitchFamily="34" charset="0"/>
              </a:rPr>
              <a:t>hacer llegar su </a:t>
            </a:r>
            <a:r>
              <a:rPr lang="es-P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voz.</a:t>
            </a:r>
          </a:p>
          <a:p>
            <a:pPr marL="0" indent="0" algn="just">
              <a:buNone/>
            </a:pP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través de una cuenta del 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los integrantes del CCONNA comparten información  referente a esta organización, con la denominación de </a:t>
            </a:r>
            <a:r>
              <a:rPr lang="es-E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“CCONNA </a:t>
            </a:r>
            <a:r>
              <a:rPr lang="es-E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REGIONAL CALLAO”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Asimismo desarrollan acciones de incidencia social sobre las temáticas priorizadas por esta Organización como es la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Prevención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del Embarazo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Adolescente</a:t>
            </a: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P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PE" sz="1800" dirty="0">
                <a:latin typeface="Arial" panose="020B0604020202020204" pitchFamily="34" charset="0"/>
                <a:cs typeface="Arial" panose="020B0604020202020204" pitchFamily="34" charset="0"/>
              </a:rPr>
              <a:t>una red social </a:t>
            </a:r>
            <a:r>
              <a:rPr lang="es-P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 la que pueden </a:t>
            </a:r>
            <a:r>
              <a:rPr lang="es-PE" sz="1800" dirty="0">
                <a:latin typeface="Arial" panose="020B0604020202020204" pitchFamily="34" charset="0"/>
                <a:cs typeface="Arial" panose="020B0604020202020204" pitchFamily="34" charset="0"/>
              </a:rPr>
              <a:t>agregar amigos, enviar mensajes, </a:t>
            </a:r>
            <a:r>
              <a:rPr lang="es-P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jugar, </a:t>
            </a:r>
            <a:r>
              <a:rPr lang="es-PE" sz="1800" dirty="0">
                <a:latin typeface="Arial" panose="020B0604020202020204" pitchFamily="34" charset="0"/>
                <a:cs typeface="Arial" panose="020B0604020202020204" pitchFamily="34" charset="0"/>
              </a:rPr>
              <a:t>formar </a:t>
            </a:r>
            <a:r>
              <a:rPr lang="es-P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grupos. La </a:t>
            </a:r>
            <a:r>
              <a:rPr lang="es-PE" sz="1800" dirty="0">
                <a:latin typeface="Arial" panose="020B0604020202020204" pitchFamily="34" charset="0"/>
                <a:cs typeface="Arial" panose="020B0604020202020204" pitchFamily="34" charset="0"/>
              </a:rPr>
              <a:t>inmediatez de la comunicación, y transmisión de opiniones y contenido las convierte en un potente instrumento </a:t>
            </a:r>
            <a:r>
              <a:rPr lang="es-P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social, para los fines que persigue el CCONNA Callao.</a:t>
            </a:r>
            <a:endParaRPr lang="es-P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P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una función de favoritos o "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likes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" ('Me gusta' en inglés) que permiten indicar la valoración del contenido que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 comparte.</a:t>
            </a:r>
          </a:p>
          <a:p>
            <a:pPr marL="0" indent="0">
              <a:buNone/>
            </a:pPr>
            <a:endParaRPr lang="es-ES" sz="1600" dirty="0" smtClean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18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Redes Sociales del Consejo Consultivo de Niñas, Niños y </a:t>
            </a:r>
            <a:br>
              <a:rPr lang="es-PE" sz="18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</a:br>
            <a:r>
              <a:rPr lang="es-PE" sz="18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Adolescentes de la Region Callao</a:t>
            </a:r>
            <a:endParaRPr lang="es-PE" sz="1800" dirty="0"/>
          </a:p>
        </p:txBody>
      </p:sp>
      <p:pic>
        <p:nvPicPr>
          <p:cNvPr id="6" name="5 Imagen" descr="logo region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27"/>
          <a:stretch/>
        </p:blipFill>
        <p:spPr bwMode="auto">
          <a:xfrm>
            <a:off x="8388424" y="476672"/>
            <a:ext cx="546038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/>
          <p:cNvPicPr/>
          <p:nvPr/>
        </p:nvPicPr>
        <p:blipFill rotWithShape="1">
          <a:blip r:embed="rId3"/>
          <a:srcRect l="17994" t="11267" r="38662" b="4024"/>
          <a:stretch/>
        </p:blipFill>
        <p:spPr bwMode="auto">
          <a:xfrm>
            <a:off x="6229393" y="1412776"/>
            <a:ext cx="2432050" cy="2673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9 Imagen"/>
          <p:cNvPicPr/>
          <p:nvPr/>
        </p:nvPicPr>
        <p:blipFill rotWithShape="1">
          <a:blip r:embed="rId4"/>
          <a:srcRect l="17994" t="21328" r="38888" b="5835"/>
          <a:stretch/>
        </p:blipFill>
        <p:spPr bwMode="auto">
          <a:xfrm>
            <a:off x="6156175" y="4221088"/>
            <a:ext cx="2505267" cy="237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5"/>
          <a:srcRect l="17162" t="11480" r="35938" b="6344"/>
          <a:stretch/>
        </p:blipFill>
        <p:spPr bwMode="auto">
          <a:xfrm>
            <a:off x="107504" y="291780"/>
            <a:ext cx="747235" cy="68131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93740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198</Words>
  <Application>Microsoft Office PowerPoint</Application>
  <PresentationFormat>Presentación en pantalla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Redes Sociales del Consejo Consultivo de Niñas, Niños y  Adolescentes de la Region Callao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 Sociales del Consejo Consultivo de Niñas, Niños y  Adolescentes de la Region Callao</dc:title>
  <dc:creator>Susana Edith Ascencios Vara</dc:creator>
  <cp:lastModifiedBy>Susana Edith Ascencios Vara</cp:lastModifiedBy>
  <cp:revision>2</cp:revision>
  <dcterms:created xsi:type="dcterms:W3CDTF">2016-09-22T16:31:22Z</dcterms:created>
  <dcterms:modified xsi:type="dcterms:W3CDTF">2016-09-22T16:36:21Z</dcterms:modified>
</cp:coreProperties>
</file>