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149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99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510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32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760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898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432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22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299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559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79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D585-9DFE-4C27-A44F-A8F3513760FF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9758-F863-42F2-8D26-22B4DFAC1F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119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803" t="7251" r="17925" b="9064"/>
          <a:stretch/>
        </p:blipFill>
        <p:spPr bwMode="auto">
          <a:xfrm>
            <a:off x="5418397" y="1268760"/>
            <a:ext cx="3714750" cy="2638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15477" t="5438" r="14455" b="10202"/>
          <a:stretch/>
        </p:blipFill>
        <p:spPr bwMode="auto">
          <a:xfrm>
            <a:off x="5418397" y="4365104"/>
            <a:ext cx="371475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36362"/>
              </p:ext>
            </p:extLst>
          </p:nvPr>
        </p:nvGraphicFramePr>
        <p:xfrm>
          <a:off x="25638" y="1295619"/>
          <a:ext cx="5220072" cy="5532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345"/>
                <a:gridCol w="3032520"/>
                <a:gridCol w="1027134"/>
                <a:gridCol w="871073"/>
              </a:tblGrid>
              <a:tr h="17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Nº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Actividad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Fecha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Participantes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35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1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Convocatoria por la DREC a Instituciones Educativas 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Desde el 09 de setiembre 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DREC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35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2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Convocatoria por DEMUNAS Municipales  a Organizaciones Sociales, y en página web institucional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12 al 23 de setiembre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7 DEMUNAS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533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3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Convocatoria por Gobierno Regional del Callao  en página web y Facebook  institucional y a través del Facebook del CCONNA Callao 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Desde 12 setiembre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GRC-GRDS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7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4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Inscripciones en cada DEMUNA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12 al 23 setiembre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7 DEMUNAS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4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5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Taller de Inducción a los Inscritos, horario 8.30 am a 12 m: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900" dirty="0">
                          <a:effectLst/>
                        </a:rPr>
                        <a:t>Bellavista- Casa de la Juventud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900" dirty="0">
                          <a:effectLst/>
                        </a:rPr>
                        <a:t>Carmen de la Legua Reynoso –Auditorio del Local Municipal, 3er piso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900" dirty="0">
                          <a:effectLst/>
                        </a:rPr>
                        <a:t>La Perla- Palacio Municipal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900" dirty="0">
                          <a:effectLst/>
                        </a:rPr>
                        <a:t>Mi Perú- Auditorio de la Municipalidad</a:t>
                      </a:r>
                    </a:p>
                    <a:p>
                      <a:pPr marL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 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26 al 30 setiembre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7 DEMUNAS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77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6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Elecciones, de 8.30 am a 12m y Juramentación de 12m a 1.00 pm: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900">
                          <a:effectLst/>
                        </a:rPr>
                        <a:t>11 de octubre: Bellavista- Casa de la Juventud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900">
                          <a:effectLst/>
                        </a:rPr>
                        <a:t>4 octubre: Carmen de la Legua Reynoso –Auditorio del Local Municipal, 3er piso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900">
                          <a:effectLst/>
                        </a:rPr>
                        <a:t>13 octubre: La Perla- Palacio Municipal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900">
                          <a:effectLst/>
                        </a:rPr>
                        <a:t>5 de octubre: Mi Perú-Auditorio de la Municipalidad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900">
                          <a:effectLst/>
                        </a:rPr>
                        <a:t>30 setiembre y 1ro octubre: Ventanilla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900">
                          <a:effectLst/>
                        </a:rPr>
                        <a:t>07 de octubre: Callao, Casa de la Cultura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 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30 de setiembre al  13 de octubre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7 DEMUNAS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35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7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Elecciones de los representantes a la Region Callao, en los mismos lugares anteriores, horario 2.30 pm a 5.00 pm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17 al 21 octubre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7 DEMUNAS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533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8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Elección de la Junta Directiva y Juramentación – Acreditación del CCONNA Callao (regional) en la Fortaleza del Real Felipe, 9.00 am a 12.30 pm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04 de noviembre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GRC-GRDS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Cronograma del Proceso de Elecciones del Consejo Consultivo de Niñas, Niños y Adolescentes de la Region Callao</a:t>
            </a:r>
            <a:endParaRPr lang="es-PE" sz="2000" dirty="0"/>
          </a:p>
        </p:txBody>
      </p:sp>
      <p:pic>
        <p:nvPicPr>
          <p:cNvPr id="8" name="7 Imagen"/>
          <p:cNvPicPr/>
          <p:nvPr/>
        </p:nvPicPr>
        <p:blipFill rotWithShape="1">
          <a:blip r:embed="rId4"/>
          <a:srcRect l="17162" t="11480" r="35938" b="6344"/>
          <a:stretch/>
        </p:blipFill>
        <p:spPr bwMode="auto">
          <a:xfrm>
            <a:off x="0" y="285161"/>
            <a:ext cx="747235" cy="68131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7183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285</Words>
  <Application>Microsoft Office PowerPoint</Application>
  <PresentationFormat>Presentación en pantalla (4:3)</PresentationFormat>
  <Paragraphs>49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 Edith Ascencios Vara</dc:creator>
  <cp:lastModifiedBy>Susana Edith Ascencios Vara</cp:lastModifiedBy>
  <cp:revision>1</cp:revision>
  <dcterms:created xsi:type="dcterms:W3CDTF">2016-09-22T19:15:53Z</dcterms:created>
  <dcterms:modified xsi:type="dcterms:W3CDTF">2016-09-22T19:23:31Z</dcterms:modified>
</cp:coreProperties>
</file>