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</p:sldIdLst>
  <p:sldSz cx="9144000" cy="6858000" type="screen4x3"/>
  <p:notesSz cx="6797675" cy="9928225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PE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4D91087-04EA-4109-93A9-40BA76578504}" type="datetimeFigureOut">
              <a:rPr lang="es-PE" smtClean="0"/>
              <a:pPr/>
              <a:t>07/05/2012</a:t>
            </a:fld>
            <a:endParaRPr lang="es-PE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305026-81AB-41A8-8DFD-4360AC7A7D6B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 Marcador de contenido"/>
          <p:cNvSpPr>
            <a:spLocks noGrp="1"/>
          </p:cNvSpPr>
          <p:nvPr>
            <p:ph idx="1"/>
          </p:nvPr>
        </p:nvSpPr>
        <p:spPr>
          <a:xfrm>
            <a:off x="251520" y="1052737"/>
            <a:ext cx="8712968" cy="864095"/>
          </a:xfrm>
          <a:solidFill>
            <a:srgbClr val="FFFF00"/>
          </a:solidFill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s-E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Después de un SISMO que no te permite estar de pie o al</a:t>
            </a:r>
          </a:p>
          <a:p>
            <a:pPr algn="ctr">
              <a:buNone/>
            </a:pPr>
            <a:r>
              <a:rPr lang="es-E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escuchar las sirenas de alerta, podría ocurrir un TSUNAMI.</a:t>
            </a:r>
          </a:p>
          <a:p>
            <a:pPr algn="ctr">
              <a:buNone/>
            </a:pPr>
            <a:r>
              <a:rPr lang="es-E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Aléjate, hacia zonas altas y seguras.</a:t>
            </a:r>
            <a:endParaRPr lang="es-PE" sz="28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es-PE" dirty="0"/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877272"/>
            <a:ext cx="87849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Rectángulo"/>
          <p:cNvSpPr/>
          <p:nvPr/>
        </p:nvSpPr>
        <p:spPr>
          <a:xfrm>
            <a:off x="251520" y="1844824"/>
            <a:ext cx="8748464" cy="4104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" name="9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916832"/>
            <a:ext cx="915822" cy="106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 Título"/>
          <p:cNvSpPr>
            <a:spLocks noGrp="1"/>
          </p:cNvSpPr>
          <p:nvPr/>
        </p:nvSpPr>
        <p:spPr>
          <a:xfrm>
            <a:off x="2051720" y="2060848"/>
            <a:ext cx="709228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sz="2000" b="1" dirty="0" smtClean="0">
                <a:latin typeface="Arial Narrow" pitchFamily="34" charset="0"/>
              </a:rPr>
              <a:t>PREPARATE :</a:t>
            </a:r>
            <a:r>
              <a:rPr lang="es-PE" sz="1500" dirty="0" smtClean="0">
                <a:latin typeface="Cambria" pitchFamily="18" charset="0"/>
              </a:rPr>
              <a:t/>
            </a:r>
            <a:br>
              <a:rPr lang="es-PE" sz="1500" dirty="0" smtClean="0">
                <a:latin typeface="Cambria" pitchFamily="18" charset="0"/>
              </a:rPr>
            </a:br>
            <a:r>
              <a:rPr lang="es-PE" sz="1600" dirty="0" smtClean="0">
                <a:latin typeface="Cambria" pitchFamily="18" charset="0"/>
              </a:rPr>
              <a:t> 1</a:t>
            </a:r>
            <a:r>
              <a:rPr lang="es-PE" sz="1400" dirty="0" smtClean="0">
                <a:latin typeface="Cambria" pitchFamily="18" charset="0"/>
              </a:rPr>
              <a:t>.  </a:t>
            </a:r>
            <a:r>
              <a:rPr lang="es-PE" sz="1400" b="1" dirty="0" smtClean="0">
                <a:latin typeface="Arial Narrow" pitchFamily="34" charset="0"/>
              </a:rPr>
              <a:t>Si vives o trabajas en zona inundable por Tsunami  organiza tu plan de evacuación y puntos    de reunión familiar.</a:t>
            </a:r>
            <a:br>
              <a:rPr lang="es-PE" sz="1400" b="1" dirty="0" smtClean="0">
                <a:latin typeface="Arial Narrow" pitchFamily="34" charset="0"/>
              </a:rPr>
            </a:br>
            <a:r>
              <a:rPr lang="es-PE" sz="1400" b="1" dirty="0" smtClean="0">
                <a:latin typeface="Arial Narrow" pitchFamily="34" charset="0"/>
              </a:rPr>
              <a:t>2.  Conoce las rutas de Evacuación , Zonas Seguras  o Refugio Temporal.</a:t>
            </a:r>
            <a:br>
              <a:rPr lang="es-PE" sz="1400" b="1" dirty="0" smtClean="0">
                <a:latin typeface="Arial Narrow" pitchFamily="34" charset="0"/>
              </a:rPr>
            </a:br>
            <a:r>
              <a:rPr lang="es-PE" sz="1400" b="1" dirty="0" smtClean="0">
                <a:latin typeface="Arial Narrow" pitchFamily="34" charset="0"/>
              </a:rPr>
              <a:t>3.  Prepara tu Mochila para Emergencias.</a:t>
            </a:r>
            <a:br>
              <a:rPr lang="es-PE" sz="1400" b="1" dirty="0" smtClean="0">
                <a:latin typeface="Arial Narrow" pitchFamily="34" charset="0"/>
              </a:rPr>
            </a:br>
            <a:r>
              <a:rPr lang="es-PE" sz="1400" b="1" dirty="0" smtClean="0">
                <a:latin typeface="Arial Narrow" pitchFamily="34" charset="0"/>
              </a:rPr>
              <a:t> 4. Participa de los simulacros.</a:t>
            </a:r>
            <a:endParaRPr lang="es-PE" sz="1400" b="1" dirty="0">
              <a:latin typeface="Arial Narrow" pitchFamily="34" charset="0"/>
            </a:endParaRPr>
          </a:p>
        </p:txBody>
      </p:sp>
      <p:pic>
        <p:nvPicPr>
          <p:cNvPr id="12" name="11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210439"/>
            <a:ext cx="915822" cy="115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 Título"/>
          <p:cNvSpPr>
            <a:spLocks noGrp="1"/>
          </p:cNvSpPr>
          <p:nvPr/>
        </p:nvSpPr>
        <p:spPr>
          <a:xfrm>
            <a:off x="2051720" y="3429000"/>
            <a:ext cx="709228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E" sz="2000" b="1" dirty="0" smtClean="0">
                <a:latin typeface="Arial Narrow" pitchFamily="34" charset="0"/>
              </a:rPr>
              <a:t>UBICATE :</a:t>
            </a:r>
            <a:r>
              <a:rPr lang="es-PE" sz="1400" dirty="0" smtClean="0">
                <a:latin typeface="Arial Narrow" pitchFamily="34" charset="0"/>
              </a:rPr>
              <a:t/>
            </a:r>
            <a:br>
              <a:rPr lang="es-PE" sz="1400" dirty="0" smtClean="0">
                <a:latin typeface="Arial Narrow" pitchFamily="34" charset="0"/>
              </a:rPr>
            </a:br>
            <a:r>
              <a:rPr lang="es-PE" sz="1400" b="1" dirty="0" smtClean="0">
                <a:latin typeface="Arial Narrow" pitchFamily="34" charset="0"/>
              </a:rPr>
              <a:t>1. Conservando la calma en todo momento.</a:t>
            </a:r>
            <a:br>
              <a:rPr lang="es-PE" sz="1400" b="1" dirty="0" smtClean="0">
                <a:latin typeface="Arial Narrow" pitchFamily="34" charset="0"/>
              </a:rPr>
            </a:br>
            <a:r>
              <a:rPr lang="es-PE" sz="1400" b="1" dirty="0" smtClean="0">
                <a:latin typeface="Arial Narrow" pitchFamily="34" charset="0"/>
              </a:rPr>
              <a:t>2. En las zonas de seguridad interna o si tu casa no es segura,  evacua a   zonas de seguridad externa. </a:t>
            </a:r>
            <a:br>
              <a:rPr lang="es-PE" sz="1400" b="1" dirty="0" smtClean="0">
                <a:latin typeface="Arial Narrow" pitchFamily="34" charset="0"/>
              </a:rPr>
            </a:br>
            <a:r>
              <a:rPr lang="es-PE" sz="1400" b="1" dirty="0" smtClean="0">
                <a:latin typeface="Arial Narrow" pitchFamily="34" charset="0"/>
              </a:rPr>
              <a:t>3. No olvides tu Mochila para Emergencias.</a:t>
            </a:r>
            <a:endParaRPr lang="es-PE" sz="1400" b="1" dirty="0">
              <a:latin typeface="Arial Narrow" pitchFamily="34" charset="0"/>
            </a:endParaRPr>
          </a:p>
        </p:txBody>
      </p:sp>
      <p:pic>
        <p:nvPicPr>
          <p:cNvPr id="15" name="14 Imagen" descr="D:\LALA\Documents\FOTOS SET. 2011\CAPACITACION 2011\Simulacro Han Sullivan\PA21169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653136"/>
            <a:ext cx="908998" cy="1173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 Título"/>
          <p:cNvSpPr>
            <a:spLocks noGrp="1"/>
          </p:cNvSpPr>
          <p:nvPr/>
        </p:nvSpPr>
        <p:spPr>
          <a:xfrm>
            <a:off x="2051720" y="4581128"/>
            <a:ext cx="7092280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es-PE" sz="2200" b="1" dirty="0" smtClean="0">
                <a:latin typeface="Arial Narrow" pitchFamily="34" charset="0"/>
              </a:rPr>
              <a:t>EVACUA :</a:t>
            </a:r>
            <a:r>
              <a:rPr lang="es-PE" sz="1600" dirty="0" smtClean="0">
                <a:latin typeface="Cambria" pitchFamily="18" charset="0"/>
              </a:rPr>
              <a:t/>
            </a:r>
            <a:br>
              <a:rPr lang="es-PE" sz="1600" dirty="0" smtClean="0">
                <a:latin typeface="Cambria" pitchFamily="18" charset="0"/>
              </a:rPr>
            </a:br>
            <a:r>
              <a:rPr lang="es-PE" sz="1600" b="1" dirty="0" smtClean="0">
                <a:latin typeface="Cambria" pitchFamily="18" charset="0"/>
              </a:rPr>
              <a:t>1. </a:t>
            </a:r>
            <a:r>
              <a:rPr lang="es-PE" sz="1600" b="1" dirty="0" smtClean="0">
                <a:latin typeface="Arial Narrow" pitchFamily="34" charset="0"/>
              </a:rPr>
              <a:t>Por las rutas de Evacuación hacia las Zonas Seguras o Puntos de encuentro familiar,  con tu                             Mochila de Emergencia.</a:t>
            </a:r>
            <a:br>
              <a:rPr lang="es-PE" sz="1600" b="1" dirty="0" smtClean="0">
                <a:latin typeface="Arial Narrow" pitchFamily="34" charset="0"/>
              </a:rPr>
            </a:br>
            <a:r>
              <a:rPr lang="es-PE" sz="1600" b="1" dirty="0" smtClean="0">
                <a:latin typeface="Arial Narrow" pitchFamily="34" charset="0"/>
              </a:rPr>
              <a:t>2. Verifica el estado de salud de tus familiares o acompañantes.</a:t>
            </a:r>
            <a:br>
              <a:rPr lang="es-PE" sz="1600" b="1" dirty="0" smtClean="0">
                <a:latin typeface="Arial Narrow" pitchFamily="34" charset="0"/>
              </a:rPr>
            </a:br>
            <a:r>
              <a:rPr lang="es-PE" sz="1600" b="1" dirty="0" smtClean="0">
                <a:latin typeface="Arial Narrow" pitchFamily="34" charset="0"/>
              </a:rPr>
              <a:t>3. Permanece en las zonas seguras hasta las indicaciones de las Autoridades de Defensa Civil.</a:t>
            </a:r>
          </a:p>
          <a:p>
            <a:pPr algn="l">
              <a:lnSpc>
                <a:spcPct val="120000"/>
              </a:lnSpc>
            </a:pPr>
            <a:r>
              <a:rPr lang="es-PE" sz="1600" b="1" dirty="0" smtClean="0">
                <a:latin typeface="Arial Narrow" pitchFamily="34" charset="0"/>
              </a:rPr>
              <a:t>4. Participa en la rehabilitación y colabora con la seguridad y el orden.</a:t>
            </a:r>
            <a:r>
              <a:rPr lang="es-PE" sz="1600" b="1" dirty="0" smtClean="0">
                <a:latin typeface="Cambria" pitchFamily="18" charset="0"/>
              </a:rPr>
              <a:t> </a:t>
            </a:r>
            <a:endParaRPr lang="es-PE" sz="2100" b="1" dirty="0">
              <a:latin typeface="Arial Narrow" pitchFamily="34" charset="0"/>
            </a:endParaRPr>
          </a:p>
        </p:txBody>
      </p:sp>
      <p:pic>
        <p:nvPicPr>
          <p:cNvPr id="1028" name="Picture 4" descr="D:\LALA\Pictures\Nueva imagen (13)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8384" y="5949280"/>
            <a:ext cx="648072" cy="792088"/>
          </a:xfrm>
          <a:prstGeom prst="rect">
            <a:avLst/>
          </a:prstGeom>
          <a:noFill/>
        </p:spPr>
      </p:pic>
      <p:pic>
        <p:nvPicPr>
          <p:cNvPr id="20" name="0 Imagen" descr="logo region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980728"/>
            <a:ext cx="151216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0"/>
            <a:ext cx="5256583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80112" y="0"/>
            <a:ext cx="3384376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Rectángulo"/>
          <p:cNvSpPr/>
          <p:nvPr/>
        </p:nvSpPr>
        <p:spPr>
          <a:xfrm>
            <a:off x="251520" y="0"/>
            <a:ext cx="8712968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696</TotalTime>
  <Words>38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Viajes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eechegaray</dc:creator>
  <cp:lastModifiedBy>eechegaray</cp:lastModifiedBy>
  <cp:revision>8</cp:revision>
  <dcterms:created xsi:type="dcterms:W3CDTF">2012-05-02T14:15:51Z</dcterms:created>
  <dcterms:modified xsi:type="dcterms:W3CDTF">2012-05-07T21:38:37Z</dcterms:modified>
</cp:coreProperties>
</file>